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5958"/>
  </p:normalViewPr>
  <p:slideViewPr>
    <p:cSldViewPr snapToGrid="0">
      <p:cViewPr varScale="1">
        <p:scale>
          <a:sx n="78" d="100"/>
          <a:sy n="78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/>
              <a:t>Magnetic Lasso </a:t>
            </a:r>
            <a:r>
              <a:rPr lang="tr-TR" dirty="0" err="1"/>
              <a:t>Tool</a:t>
            </a:r>
            <a:r>
              <a:rPr lang="tr-TR" dirty="0"/>
              <a:t> (Manyetik Kement Aracı)</a:t>
            </a:r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tr-TR" sz="3600" dirty="0"/>
              <a:t>Magnetic Lasso </a:t>
            </a:r>
            <a:r>
              <a:rPr lang="tr-TR" sz="3600" dirty="0" err="1"/>
              <a:t>Tool</a:t>
            </a:r>
            <a:r>
              <a:rPr lang="tr-TR" sz="3600" dirty="0"/>
              <a:t> (Manyetik Kement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12445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 Bu seçim aracı mıknatıslı bir kalem gibi belirtilen tolerans değerine göre pikselleri takip ederek seçim yapar İşaretleme başlangıç noktasına gelmeden çift tıklayarak sonlandırılırsa bulunulan noktadan ilk noktaya ile birleşir. Kısa yolu L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BC6969B-F7F7-B208-399E-758512A9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13" y="2679622"/>
            <a:ext cx="4041250" cy="1868534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4540769" y="4058616"/>
            <a:ext cx="3426550" cy="18112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tr-TR" sz="3600" dirty="0"/>
              <a:t>Magnetic</a:t>
            </a:r>
            <a:r>
              <a:rPr lang="pt-BR" sz="3600" dirty="0"/>
              <a:t> Lasso Tool (</a:t>
            </a:r>
            <a:r>
              <a:rPr lang="tr-TR" sz="3600" dirty="0"/>
              <a:t>Manyetik</a:t>
            </a:r>
            <a:r>
              <a:rPr lang="pt-BR" sz="3600" dirty="0"/>
              <a:t> Kement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24137" y="2059893"/>
            <a:ext cx="1083160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/>
              <a:t>New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Yeni bir seçim yaparken işaretlenir.</a:t>
            </a:r>
          </a:p>
          <a:p>
            <a:r>
              <a:rPr lang="tr-TR" sz="1600" b="1" dirty="0" err="1"/>
              <a:t>Add</a:t>
            </a:r>
            <a:r>
              <a:rPr lang="tr-TR" sz="1600" b="1" dirty="0"/>
              <a:t>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Seçili alana yeni seçim alanları ilave edileceğinde işaretlenir.</a:t>
            </a:r>
          </a:p>
          <a:p>
            <a:r>
              <a:rPr lang="tr-TR" sz="1600" b="1" dirty="0" err="1"/>
              <a:t>Subtract</a:t>
            </a:r>
            <a:r>
              <a:rPr lang="tr-TR" sz="1600" b="1" dirty="0"/>
              <a:t> </a:t>
            </a:r>
            <a:r>
              <a:rPr lang="tr-TR" sz="1600" b="1" dirty="0" err="1"/>
              <a:t>from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Seçim alanından bazı bölgeleri çıkartılacağı zaman işaretlenir.</a:t>
            </a:r>
          </a:p>
          <a:p>
            <a:r>
              <a:rPr lang="tr-TR" sz="1600" b="1" dirty="0" err="1"/>
              <a:t>Intersect</a:t>
            </a:r>
            <a:r>
              <a:rPr lang="tr-TR" sz="1600" b="1" dirty="0"/>
              <a:t> </a:t>
            </a:r>
            <a:r>
              <a:rPr lang="tr-TR" sz="1600" b="1" dirty="0" err="1"/>
              <a:t>with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 : </a:t>
            </a:r>
            <a:r>
              <a:rPr lang="tr-TR" sz="1600" dirty="0"/>
              <a:t>önceki seçim alanı ile yeni seçilen alanın kesişen bölgelerinin kalması istendiğinde işaretlenir.</a:t>
            </a:r>
          </a:p>
          <a:p>
            <a:endParaRPr lang="tr-TR" sz="1600" b="1" dirty="0"/>
          </a:p>
          <a:p>
            <a:r>
              <a:rPr lang="tr-TR" sz="1600" b="1" dirty="0"/>
              <a:t>Feather (Geçiş Yumuşatma): </a:t>
            </a:r>
            <a:r>
              <a:rPr lang="tr-TR" sz="1600" dirty="0"/>
              <a:t>Seçim alanının kenarları ile orijinal resim arasında yumuşak bir geçiş için işaretlenir. Aynı zamanda karenin köşeleri de yuvarlanır 250 ile 0 arasında bir değer girilebilir.</a:t>
            </a:r>
          </a:p>
          <a:p>
            <a:r>
              <a:rPr lang="tr-TR" sz="1600" b="1" dirty="0"/>
              <a:t>Anti-</a:t>
            </a:r>
            <a:r>
              <a:rPr lang="tr-TR" sz="1600" b="1" dirty="0" err="1"/>
              <a:t>alias</a:t>
            </a:r>
            <a:r>
              <a:rPr lang="tr-TR" sz="1600" b="1" dirty="0"/>
              <a:t>: </a:t>
            </a:r>
            <a:r>
              <a:rPr lang="tr-TR" sz="1600" dirty="0"/>
              <a:t>Seçim yapılan kenarlarda kavisli köşeleri daha yuvarlatılmış biçimde seçilmesi için işaretlenir</a:t>
            </a:r>
          </a:p>
          <a:p>
            <a:r>
              <a:rPr lang="tr-T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Width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Seçimde renk farklılığının aranacağı aralığın belirtildiği bölümdür.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Resimde seçim yaparken manyetiklik duyarlılığını arttırır.”%1” ile “%100” arası değer alır</a:t>
            </a:r>
          </a:p>
          <a:p>
            <a:r>
              <a:rPr lang="tr-T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Noktalar arası sıklığın ne kadar olacağını belirler.”0” ile “100” arasında değer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alır.Değer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kadar artarsa noktalar o kadar sık olur.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250B3F0-0EED-F90B-EFB7-C46065B1C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0" y="1508043"/>
            <a:ext cx="9888330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2233151" y="1061495"/>
            <a:ext cx="7725698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b="1" u="sng" dirty="0"/>
              <a:t>MANYETİK KEMENT İŞARETLEME ARACI İLE İLGİLİ BAZI ÖZELLİKLER</a:t>
            </a:r>
          </a:p>
        </p:txBody>
      </p:sp>
      <p:sp>
        <p:nvSpPr>
          <p:cNvPr id="9" name="Otomatik Şekil 2">
            <a:extLst>
              <a:ext uri="{FF2B5EF4-FFF2-40B4-BE49-F238E27FC236}">
                <a16:creationId xmlns:a16="http://schemas.microsoft.com/office/drawing/2014/main" id="{6B473076-5914-F833-AEDF-6F5F4E86F0B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19482" y="-1474839"/>
            <a:ext cx="2477730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 Seçili alandan yeni seçim alanını ekler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Önceki seçim alanı ile yeni seçilen alanın kesişen bölgelerinin kalması istendiğinde işaretlenir</a:t>
            </a:r>
            <a:r>
              <a:rPr lang="tr-TR" sz="2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15044</TotalTime>
  <Words>291</Words>
  <Application>Microsoft Office PowerPoint</Application>
  <PresentationFormat>Geniş ekran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Teması</vt:lpstr>
      <vt:lpstr>Photoshop Dersleri</vt:lpstr>
      <vt:lpstr>Magnetic Lasso Tool (Manyetik Kement Aracı)</vt:lpstr>
      <vt:lpstr>Magnetic Lasso Tool (Manyetik Kement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41</cp:revision>
  <dcterms:created xsi:type="dcterms:W3CDTF">2025-01-04T12:40:37Z</dcterms:created>
  <dcterms:modified xsi:type="dcterms:W3CDTF">2025-01-15T15:53:02Z</dcterms:modified>
</cp:coreProperties>
</file>